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F3A1-B5C7-8468-BAD1-649957D34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95FCA-82D6-0874-EB38-8BEE0DCA1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D9B99-940A-955C-4EF0-984C003A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0AC7-6049-43AD-144C-FD05134B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AA5F-3694-760E-8C36-F33EFEAB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68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20BC-B9A4-3DE2-FA53-F55984DC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24788-A031-E106-1A81-450DF0245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F2455-E8A2-3722-0EB8-DAFE2359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FF177-F744-67A3-91B3-0365F77A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1988-35CF-2F63-C15A-623F19A2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141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5A4CE7-B4E2-617C-1F55-DFA93FD17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79715-CE4F-24F5-E807-6838B7682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C03C-0C1B-D835-ECAF-6A8365CE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D6E5F-504C-CC41-5CB4-B081175F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9005A-0CFE-4E78-1218-0EBC509B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91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F7E5-8D32-4F82-95F8-957A825F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6505-4F9C-1033-34C3-B8A482D08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23A41-AC7A-F5D9-9E2C-5348A9B8F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E9264-8201-74A2-D622-5D116394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33129-DAC6-57B7-B502-00EE7E82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9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CB08-2BC6-0767-4BDA-0BB060125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313DB-4062-B604-E3C9-A85DD6D97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FDD36-01D7-B4C0-964E-F24C1FCC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386DF-B11A-69CD-015B-CBEDA209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CC8FB-D6DC-88FE-7CD3-E8FC7CA0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65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2691-CDC2-E813-A67C-8CA19EFE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0A021-F468-5023-CB21-44006C2E9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A6657-0F30-C700-5074-9B33D8F62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13209-CBEE-026E-F63C-C88D3B389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241F6-7FD6-EC7D-B08B-339631D1F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5B230-0268-359C-7F3F-7F64BB09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040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3C23-5D3D-CEB0-00B7-70E65326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C7BC7-A822-9938-20E2-ABA2B3721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2578C-9960-53D4-B782-CF2CB1E49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98B5F-28D7-EA84-3925-77FC593A0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A5DA3-9316-AAE0-7633-DC0D52A75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99768-27AC-EC1C-ADB0-A48EC7EF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6AB0A6-3CB1-89DD-DEAD-F321AE36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59C4E2-BB4B-EC61-C364-0D96ADDC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2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89F0-74CC-3B71-C43D-11FBAF5B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314CF-645F-AB2D-725C-8952072B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C7B6A-AAD2-26F6-FBBD-05A3714C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1EFBB-E3B8-D32F-7935-56530350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21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46E72-1ECA-53AD-2B2A-9E8E4639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DBEEF-2DCA-7012-8684-E9BAEED2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3AC4E-323D-157A-7BD9-72E09FD4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539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4FB6-6C5A-66D3-1BE8-333D0FEB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A56B-DC62-679A-CDD6-5C9CFEAD4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F7BE1-B405-B2A5-CCF8-5B2681CE9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B5D2-52D5-14D3-C617-AA3C5DCC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DBAF8-D7F1-BF0C-A199-98A6FFAA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02AF0-E2B1-79C0-1366-D9E06057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86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755B-4671-242E-A45A-2E493873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DDFD5-D166-D3CF-6629-296A5A4C7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39B1C-CAA0-8F8A-23B9-5872CDCE2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1CE4F-9C60-DB4A-1962-DB814B35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89903-1D80-7715-4A3D-707D33B4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D6607-137F-BF4F-20A9-83C1DF5D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65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355F8-D4F0-7D7B-62F8-F56CF761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B77F9-2FF8-B2DD-0A00-021954609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C7BF-3710-354D-897E-6B7FDF584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E0C24-7356-4D59-BD83-492343630FB1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0773-E0C9-0D8E-57F7-F2DC79AC1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0E01-EC00-5546-3E8B-DA05422A8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7F6EF-A215-4437-B389-3EBE19186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76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886E-B73F-BF10-B1FF-66472BC2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7030A0"/>
                </a:solidFill>
                <a:latin typeface="Arial Black" panose="020B0A04020102020204" pitchFamily="34" charset="0"/>
              </a:rPr>
              <a:t>INFERENCE MAPPING </a:t>
            </a:r>
            <a:endParaRPr lang="en-IN" sz="54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E800D-7059-1FBF-59F7-63E9F0091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8718"/>
            <a:ext cx="9144000" cy="929081"/>
          </a:xfrm>
        </p:spPr>
        <p:txBody>
          <a:bodyPr/>
          <a:lstStyle/>
          <a:p>
            <a:r>
              <a:rPr lang="en-US" dirty="0"/>
              <a:t>Sri Venkateshwara college of engineering and Technology-Task-10-Inference mapping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3229E2-4422-020E-8590-BD334C831F89}"/>
              </a:ext>
            </a:extLst>
          </p:cNvPr>
          <p:cNvSpPr/>
          <p:nvPr/>
        </p:nvSpPr>
        <p:spPr>
          <a:xfrm>
            <a:off x="1266738" y="3942826"/>
            <a:ext cx="9219501" cy="19210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95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FCBA3C-ED1A-3C63-8E96-9B4C548B9566}"/>
              </a:ext>
            </a:extLst>
          </p:cNvPr>
          <p:cNvSpPr txBox="1"/>
          <p:nvPr/>
        </p:nvSpPr>
        <p:spPr>
          <a:xfrm>
            <a:off x="662730" y="285226"/>
            <a:ext cx="1047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Inference Mapping for Plastic Pollution &amp; </a:t>
            </a:r>
            <a:r>
              <a:rPr lang="en-US" sz="2800" dirty="0">
                <a:latin typeface="Arial Black" panose="020B0A04020102020204" pitchFamily="34" charset="0"/>
              </a:rPr>
              <a:t>Marine Life  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D5F3B-C5B4-C212-6F99-578603067989}"/>
              </a:ext>
            </a:extLst>
          </p:cNvPr>
          <p:cNvSpPr txBox="1"/>
          <p:nvPr/>
        </p:nvSpPr>
        <p:spPr>
          <a:xfrm>
            <a:off x="385894" y="1073791"/>
            <a:ext cx="11593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Inference Map</a:t>
            </a:r>
            <a:r>
              <a:rPr lang="en-US" dirty="0"/>
              <a:t> that visually connects the problem, causes, effects, and solutions related to plastic pollution in marine ecosystems.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1FE9A-BD75-4737-F9C9-B0DA35344749}"/>
              </a:ext>
            </a:extLst>
          </p:cNvPr>
          <p:cNvSpPr txBox="1"/>
          <p:nvPr/>
        </p:nvSpPr>
        <p:spPr>
          <a:xfrm>
            <a:off x="327171" y="1985467"/>
            <a:ext cx="88147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1. Problem Statement</a:t>
            </a:r>
          </a:p>
          <a:p>
            <a:r>
              <a:rPr lang="en-IN" b="1" dirty="0"/>
              <a:t>Plastic pollution in oceans is harming marine life, ecosystems, and biodiversity.</a:t>
            </a:r>
            <a:endParaRPr lang="en-IN" dirty="0"/>
          </a:p>
          <a:p>
            <a:r>
              <a:rPr lang="en-IN" dirty="0"/>
              <a:t>⬇️</a:t>
            </a:r>
          </a:p>
          <a:p>
            <a:r>
              <a:rPr lang="en-IN" b="1" dirty="0"/>
              <a:t>2. Causes of Plastic Pollution</a:t>
            </a:r>
          </a:p>
          <a:p>
            <a:r>
              <a:rPr lang="en-IN" dirty="0"/>
              <a:t>🔹 </a:t>
            </a:r>
            <a:r>
              <a:rPr lang="en-IN" b="1" dirty="0"/>
              <a:t>Waste Mismanagement</a:t>
            </a:r>
            <a:r>
              <a:rPr lang="en-IN" dirty="0"/>
              <a:t> – Improper disposal of plastics leads to ocean contamination.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Microplastic Discharge</a:t>
            </a:r>
            <a:r>
              <a:rPr lang="en-IN" dirty="0"/>
              <a:t> – Wastewater treatment plants release billions of plastic particles daily.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Fishing Gear Abandonment</a:t>
            </a:r>
            <a:r>
              <a:rPr lang="en-IN" dirty="0"/>
              <a:t> – Lost nets ("ghost nets") entangle marine species.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76E0C-9F83-B576-533D-98D031DE7D35}"/>
              </a:ext>
            </a:extLst>
          </p:cNvPr>
          <p:cNvSpPr txBox="1"/>
          <p:nvPr/>
        </p:nvSpPr>
        <p:spPr>
          <a:xfrm>
            <a:off x="327171" y="4416128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3. Effects on Marine Life</a:t>
            </a:r>
          </a:p>
          <a:p>
            <a:r>
              <a:rPr lang="en-IN" dirty="0"/>
              <a:t>⚠️ </a:t>
            </a:r>
            <a:r>
              <a:rPr lang="en-IN" b="1" dirty="0"/>
              <a:t>Entanglement</a:t>
            </a:r>
            <a:r>
              <a:rPr lang="en-IN" dirty="0"/>
              <a:t> – Marine animals like turtles and whales get caught in plastic waste, leading to injuries or death.</a:t>
            </a:r>
            <a:br>
              <a:rPr lang="en-IN" dirty="0"/>
            </a:br>
            <a:r>
              <a:rPr lang="en-IN" dirty="0"/>
              <a:t>⚠️ </a:t>
            </a:r>
            <a:r>
              <a:rPr lang="en-IN" b="1" dirty="0"/>
              <a:t>Ingestion</a:t>
            </a:r>
            <a:r>
              <a:rPr lang="en-IN" dirty="0"/>
              <a:t> – Fish, birds, and mammals consume plastics, causing malnutrition and poisoning.</a:t>
            </a:r>
            <a:br>
              <a:rPr lang="en-IN" dirty="0"/>
            </a:br>
            <a:r>
              <a:rPr lang="en-IN" dirty="0"/>
              <a:t>⚠️ </a:t>
            </a:r>
            <a:r>
              <a:rPr lang="en-IN" b="1" dirty="0"/>
              <a:t>Ecosystem Disruption</a:t>
            </a:r>
            <a:r>
              <a:rPr lang="en-IN" dirty="0"/>
              <a:t> – Coral reefs and seafloor habitats suffer damage from accumulating plastic debris.</a:t>
            </a:r>
          </a:p>
          <a:p>
            <a:r>
              <a:rPr lang="en-IN" dirty="0"/>
              <a:t>⬇️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C1AD7D-5E34-1A8C-4CE3-05EA9612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70" y="4293791"/>
            <a:ext cx="5066951" cy="24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5B5A15-E545-4A88-F269-ABFC58AED187}"/>
              </a:ext>
            </a:extLst>
          </p:cNvPr>
          <p:cNvSpPr txBox="1"/>
          <p:nvPr/>
        </p:nvSpPr>
        <p:spPr>
          <a:xfrm>
            <a:off x="243280" y="251671"/>
            <a:ext cx="113586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 Solutions &amp; Mitigation Strategies</a:t>
            </a:r>
          </a:p>
          <a:p>
            <a:r>
              <a:rPr lang="en-US" dirty="0"/>
              <a:t>✅ </a:t>
            </a:r>
            <a:r>
              <a:rPr lang="en-US" b="1" dirty="0"/>
              <a:t>Waste Management Improvement</a:t>
            </a:r>
            <a:r>
              <a:rPr lang="en-US" dirty="0"/>
              <a:t> – Enhance recycling and waste disposal systems.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Upgrading Water Treatment</a:t>
            </a:r>
            <a:r>
              <a:rPr lang="en-US" dirty="0"/>
              <a:t> – Use advanced filtration to reduce microplastic discharge.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Legislation &amp; Policy</a:t>
            </a:r>
            <a:r>
              <a:rPr lang="en-US" dirty="0"/>
              <a:t> – Ban single-use plastics and regulate industrial waste.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Public Awareness</a:t>
            </a:r>
            <a:r>
              <a:rPr lang="en-US" dirty="0"/>
              <a:t> – Educate people on reducing plastic usage and promoting sustainable alternatives.</a:t>
            </a:r>
          </a:p>
          <a:p>
            <a:r>
              <a:rPr lang="en-US" dirty="0"/>
              <a:t>⬇️</a:t>
            </a:r>
          </a:p>
          <a:p>
            <a:r>
              <a:rPr lang="en-US" b="1" dirty="0"/>
              <a:t>5. Conclusion</a:t>
            </a:r>
          </a:p>
          <a:p>
            <a:r>
              <a:rPr lang="en-US" b="1" dirty="0"/>
              <a:t>By implementing better waste management, stricter regulations, and public awareness campaigns, we can significantly reduce plastic pollution and protect marine life.</a:t>
            </a:r>
            <a:r>
              <a:rPr lang="en-US" dirty="0"/>
              <a:t> 🌍🐬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18777-82EB-DB3E-A49D-6733BBE7D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0" y="2836994"/>
            <a:ext cx="11291582" cy="37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13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Office Theme</vt:lpstr>
      <vt:lpstr>INFERENCE MAPPING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 Sumedha</dc:creator>
  <cp:lastModifiedBy>Shiva Sumedha</cp:lastModifiedBy>
  <cp:revision>1</cp:revision>
  <dcterms:created xsi:type="dcterms:W3CDTF">2025-02-22T15:26:25Z</dcterms:created>
  <dcterms:modified xsi:type="dcterms:W3CDTF">2025-02-22T15:26:45Z</dcterms:modified>
</cp:coreProperties>
</file>